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9" r:id="rId2"/>
    <p:sldId id="271" r:id="rId3"/>
    <p:sldId id="276" r:id="rId4"/>
    <p:sldId id="295" r:id="rId5"/>
    <p:sldId id="296" r:id="rId6"/>
    <p:sldId id="297" r:id="rId7"/>
    <p:sldId id="298" r:id="rId8"/>
    <p:sldId id="299" r:id="rId9"/>
    <p:sldId id="272" r:id="rId10"/>
    <p:sldId id="282" r:id="rId11"/>
    <p:sldId id="283" r:id="rId12"/>
    <p:sldId id="301" r:id="rId13"/>
    <p:sldId id="302" r:id="rId14"/>
    <p:sldId id="281" r:id="rId15"/>
    <p:sldId id="273" r:id="rId16"/>
    <p:sldId id="285" r:id="rId17"/>
    <p:sldId id="303" r:id="rId18"/>
    <p:sldId id="274" r:id="rId19"/>
    <p:sldId id="292" r:id="rId20"/>
    <p:sldId id="304" r:id="rId21"/>
    <p:sldId id="275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i chunguang" initials="bc" lastIdx="2" clrIdx="0">
    <p:extLst>
      <p:ext uri="{19B8F6BF-5375-455C-9EA6-DF929625EA0E}">
        <p15:presenceInfo xmlns:p15="http://schemas.microsoft.com/office/powerpoint/2012/main" userId="176990563d0424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D966"/>
    <a:srgbClr val="7F7F7F"/>
    <a:srgbClr val="F8CE7C"/>
    <a:srgbClr val="D0B0A9"/>
    <a:srgbClr val="4C302A"/>
    <a:srgbClr val="B7A784"/>
    <a:srgbClr val="D2836E"/>
    <a:srgbClr val="B59666"/>
    <a:srgbClr val="4B3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6318" autoAdjust="0"/>
  </p:normalViewPr>
  <p:slideViewPr>
    <p:cSldViewPr snapToGrid="0">
      <p:cViewPr varScale="1">
        <p:scale>
          <a:sx n="95" d="100"/>
          <a:sy n="95" d="100"/>
        </p:scale>
        <p:origin x="116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DFC243-3E68-4BFF-A505-ADDF9D7195A4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7D84A-3049-44F6-8517-64F0971FD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773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545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239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179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181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97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722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971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927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913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011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971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373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935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905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112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887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115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835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558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590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355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A646B-F117-4928-A8A2-1716300C3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781FEE-C1F4-469A-9E36-8F4601D2E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8552C6-A02E-47D7-A268-DC48634E3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628B0-905E-46AF-9C51-C2B5AF89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B8A775-5E37-4409-A4E7-F0814E9F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593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16F80-4702-44BD-867F-324A473EA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F0CDC5-CE5D-4691-97FD-895FAEEA2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CE9BBA-8B26-464A-893C-B296D43F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601B33-B587-4FB0-85AB-DDC1F4A3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10712C-C969-4C2A-8ABC-CCD2466F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34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5EEDC4F-CF6F-4F5A-B7D5-5DDA55C29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88988E-73BA-47A0-9593-2824B50A4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CE60E4-1A17-46B8-BD11-6895D1EA9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9CB261-00A7-4DFD-8566-0F34AD0B2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1146E0-61EB-40A0-AEB0-9AAA4858C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40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9B327-6DC4-489C-A130-8CF667D3C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EB504-E0E5-46C5-B6D0-95B1660E2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30CF13-8903-4992-88F7-C55D7F4E7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41C592-991D-4A88-81B0-FA07E26D1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6A61AE-DFB6-4E40-B78C-76E64498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824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EF327-DE46-4FD7-851C-CAD5A20A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308B61-6FAC-4108-97CC-3ACD182B9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0CB1DC-8355-42C5-AF00-8E36F02E5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A65AD0-D1B3-49A8-9F94-E603B5BA1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33DBE1-743B-438D-92D3-E40E206A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13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8495710" y="356975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DA7060-857A-4930-832C-C09BFD4F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FF8F7-2B15-4A01-A575-53845FA96B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701E7A-8C68-4E20-A803-855BD0F40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615B9C-5EC5-4D9B-B5D9-BB297278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2F8F48-9F51-4F97-9DA9-9E015ACE4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A7C295-EAAA-41B7-986C-D8AFF63F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778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F4CDC-4DFE-4DB1-972E-CE28FCB9A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09ECFB-135A-4BF2-82FE-C09909424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914377-BA6A-4199-BDEB-7EFD3B82F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CA16539-559F-474B-992A-1331A0355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C14912-C4A7-47EF-A8EC-B0F50FA65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1CC34F-E9B9-4EFD-A3C4-0BA19D4EA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0306A62-EAF9-495D-B60F-8B898B61F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51980E-AD6D-4890-B2E1-61420E5A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40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66452-93AB-427B-9625-F906CB897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FD17F3-7053-4148-800C-FB4B3C05E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709179-9F05-4ED9-898C-DD1E14C4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DE3C05-79FC-42A5-B9A2-AC8CCD3D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59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BF4A8C-F0F4-41A6-BF41-876FEF21A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4BE2DC-A408-49B2-A4F8-EE9769AFF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A16DA8-302B-4AE1-AF88-B9CFFEEE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90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40FE9-4853-4B02-9ACB-5CAF18847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361D0-290C-442A-8B44-B0642C42D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EF0013-B4AF-4C3C-AB98-C192E7C39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A2650F-35B1-4222-8E3D-55C4DBD2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E7498D-7297-4B92-A228-86A6C906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A8D0AA-D078-408B-B714-3CE8EF0C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46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FEBB0-8B3B-410D-A075-42A14BE62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37B9B3-435A-479F-8455-3BFE235CA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B4E751-9289-4C4E-9418-EE2ED45DD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7B3CBA-A6F8-46D2-B8FE-0FCC383C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64EF54-A7CA-4392-9234-4DDE22D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F75E53-F65D-44C7-939C-A76A1D47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119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alphaModFix amt="6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24FEF5-80E6-49C9-85D6-2BC47829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AF9174-E843-4ABD-B37E-7C4FA3D21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DB30D1-E683-4A0D-B10E-812E5E4C65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FDAE1-EB67-42CF-B593-56AA292DA8C8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056DC2-E1F5-4995-85FF-140FC7BF9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04F22-1EEB-4F3C-8EF1-26E3E5B27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E6056-67A1-460C-8D55-8E0798092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243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A00EFA96-0182-425D-BCA4-E63B2E97FADD}"/>
              </a:ext>
            </a:extLst>
          </p:cNvPr>
          <p:cNvSpPr/>
          <p:nvPr/>
        </p:nvSpPr>
        <p:spPr>
          <a:xfrm flipH="1">
            <a:off x="11469292" y="6256421"/>
            <a:ext cx="97066" cy="601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01F0EC7-3F57-4D64-9621-7496AA9C26B5}"/>
              </a:ext>
            </a:extLst>
          </p:cNvPr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1B4E00B-A59F-40B7-AE12-5CA474CE7727}"/>
              </a:ext>
            </a:extLst>
          </p:cNvPr>
          <p:cNvSpPr/>
          <p:nvPr/>
        </p:nvSpPr>
        <p:spPr>
          <a:xfrm>
            <a:off x="3006189" y="2318083"/>
            <a:ext cx="2221834" cy="22218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6422D18-37EE-4390-A0D0-947CB31C5CD6}"/>
              </a:ext>
            </a:extLst>
          </p:cNvPr>
          <p:cNvSpPr/>
          <p:nvPr/>
        </p:nvSpPr>
        <p:spPr>
          <a:xfrm>
            <a:off x="9228795" y="3200400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95759E0-70EB-4F31-9979-C48DF9140050}"/>
              </a:ext>
            </a:extLst>
          </p:cNvPr>
          <p:cNvSpPr/>
          <p:nvPr/>
        </p:nvSpPr>
        <p:spPr>
          <a:xfrm>
            <a:off x="2744906" y="1382479"/>
            <a:ext cx="4093043" cy="409304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91864EC-35EA-453D-9310-AB7341C7C344}"/>
              </a:ext>
            </a:extLst>
          </p:cNvPr>
          <p:cNvSpPr/>
          <p:nvPr/>
        </p:nvSpPr>
        <p:spPr>
          <a:xfrm>
            <a:off x="1956935" y="3533827"/>
            <a:ext cx="224588" cy="224588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E665AE-D1F7-4530-A01D-8118F2016433}"/>
              </a:ext>
            </a:extLst>
          </p:cNvPr>
          <p:cNvSpPr/>
          <p:nvPr/>
        </p:nvSpPr>
        <p:spPr>
          <a:xfrm>
            <a:off x="3269655" y="2823063"/>
            <a:ext cx="6166377" cy="90024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altLang="en-US" sz="5400" spc="300" dirty="0">
                <a:solidFill>
                  <a:srgbClr val="292929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+mn-ea"/>
                <a:sym typeface="+mn-lt"/>
              </a:rPr>
              <a:t>人脸识别考勤系统</a:t>
            </a:r>
            <a:endParaRPr sz="5400" spc="300" dirty="0">
              <a:solidFill>
                <a:srgbClr val="292929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3D0AFB9-F1B4-4D05-90D6-2624EA97AAB8}"/>
              </a:ext>
            </a:extLst>
          </p:cNvPr>
          <p:cNvSpPr/>
          <p:nvPr/>
        </p:nvSpPr>
        <p:spPr>
          <a:xfrm flipH="1">
            <a:off x="11311281" y="810323"/>
            <a:ext cx="415498" cy="1841541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pc="225" dirty="0">
                <a:solidFill>
                  <a:srgbClr val="292929"/>
                </a:solidFill>
                <a:cs typeface="+mn-ea"/>
                <a:sym typeface="+mn-lt"/>
              </a:rPr>
              <a:t>WORK PLAN</a:t>
            </a:r>
            <a:endParaRPr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F7FF11B-ECA5-40B5-BE3B-8C91AA621702}"/>
              </a:ext>
            </a:extLst>
          </p:cNvPr>
          <p:cNvSpPr/>
          <p:nvPr/>
        </p:nvSpPr>
        <p:spPr>
          <a:xfrm flipH="1">
            <a:off x="11342435" y="5016459"/>
            <a:ext cx="353943" cy="1841541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400" spc="225" dirty="0">
                <a:solidFill>
                  <a:srgbClr val="292929"/>
                </a:solidFill>
                <a:cs typeface="+mn-ea"/>
                <a:sym typeface="+mn-lt"/>
              </a:rPr>
              <a:t>WORK PLAN</a:t>
            </a:r>
            <a:endParaRPr sz="1400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472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 animBg="1"/>
      <p:bldP spid="7" grpId="0" animBg="1"/>
      <p:bldP spid="8" grpId="0" animBg="1"/>
      <p:bldP spid="10" grpId="0" animBg="1"/>
      <p:bldP spid="11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936991-DB0B-4DFA-B221-A5742ACB180A}"/>
              </a:ext>
            </a:extLst>
          </p:cNvPr>
          <p:cNvSpPr txBox="1"/>
          <p:nvPr/>
        </p:nvSpPr>
        <p:spPr>
          <a:xfrm>
            <a:off x="1445559" y="934571"/>
            <a:ext cx="3738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设计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9B26766-FFBA-4BC4-A312-2572726F1CA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90" y="2037290"/>
            <a:ext cx="4630420" cy="33013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CA1AC2-15A4-4618-800A-07F552094384}"/>
              </a:ext>
            </a:extLst>
          </p:cNvPr>
          <p:cNvSpPr txBox="1"/>
          <p:nvPr/>
        </p:nvSpPr>
        <p:spPr>
          <a:xfrm>
            <a:off x="8054787" y="934571"/>
            <a:ext cx="2023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执行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DDED304-BA4A-4E95-932A-907DB88FA17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98" y="2002999"/>
            <a:ext cx="4302760" cy="33699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FBB3552-B14C-4945-9BE3-EE8D75980B20}"/>
              </a:ext>
            </a:extLst>
          </p:cNvPr>
          <p:cNvSpPr txBox="1"/>
          <p:nvPr/>
        </p:nvSpPr>
        <p:spPr>
          <a:xfrm>
            <a:off x="5637679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336A10-7A55-4CD1-9812-F92439BDAAF0}"/>
              </a:ext>
            </a:extLst>
          </p:cNvPr>
          <p:cNvSpPr txBox="1"/>
          <p:nvPr/>
        </p:nvSpPr>
        <p:spPr>
          <a:xfrm>
            <a:off x="999490" y="5338655"/>
            <a:ext cx="10538086" cy="124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与原始系统体系结构相比，我们在实现上有一些更改。 最初的设计是将算法放在服务器端，作为</a:t>
            </a:r>
            <a:r>
              <a:rPr lang="en-US" altLang="zh-CN"/>
              <a:t>App</a:t>
            </a:r>
            <a:r>
              <a:rPr lang="zh-CN" altLang="en-US"/>
              <a:t>可以使用的</a:t>
            </a:r>
            <a:r>
              <a:rPr lang="en-US" altLang="zh-CN"/>
              <a:t>API</a:t>
            </a:r>
            <a:r>
              <a:rPr lang="zh-CN" altLang="en-US"/>
              <a:t>接口。 但是，在实际开发中，我们发现很难在服务器端运行该算法。 为了不延迟开发进度，我们将该算法放在</a:t>
            </a:r>
            <a:r>
              <a:rPr lang="en-US" altLang="zh-CN"/>
              <a:t>App</a:t>
            </a:r>
            <a:r>
              <a:rPr lang="zh-CN" altLang="en-US"/>
              <a:t>中并直接调用它。 当然，带来的效果也各有利弊。 优点是，使用算法时，该应用程序将更加灵活，更快。 缺点是各种资源库文件都将封装在</a:t>
            </a:r>
            <a:r>
              <a:rPr lang="en-US" altLang="zh-CN"/>
              <a:t>App</a:t>
            </a:r>
            <a:r>
              <a:rPr lang="zh-CN" altLang="en-US"/>
              <a:t>中，从而导致</a:t>
            </a:r>
            <a:r>
              <a:rPr lang="en-US" altLang="zh-CN"/>
              <a:t>App</a:t>
            </a:r>
            <a:r>
              <a:rPr lang="zh-CN" altLang="en-US"/>
              <a:t>很大。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196F1B-913B-4AC4-ADC5-27FCA988BFFF}"/>
              </a:ext>
            </a:extLst>
          </p:cNvPr>
          <p:cNvSpPr txBox="1"/>
          <p:nvPr/>
        </p:nvSpPr>
        <p:spPr>
          <a:xfrm>
            <a:off x="999490" y="417094"/>
            <a:ext cx="1689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原理图</a:t>
            </a:r>
          </a:p>
        </p:txBody>
      </p:sp>
    </p:spTree>
    <p:extLst>
      <p:ext uri="{BB962C8B-B14F-4D97-AF65-F5344CB8AC3E}">
        <p14:creationId xmlns:p14="http://schemas.microsoft.com/office/powerpoint/2010/main" val="22007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FD09E1-2F64-4D27-BE2A-B97B619CFA7C}"/>
              </a:ext>
            </a:extLst>
          </p:cNvPr>
          <p:cNvSpPr txBox="1"/>
          <p:nvPr/>
        </p:nvSpPr>
        <p:spPr>
          <a:xfrm>
            <a:off x="993505" y="27606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技术栈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B36662-21E6-4AB5-B5B2-1341F811B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970" y="1835068"/>
            <a:ext cx="6998060" cy="31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1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936991-DB0B-4DFA-B221-A5742ACB180A}"/>
              </a:ext>
            </a:extLst>
          </p:cNvPr>
          <p:cNvSpPr txBox="1"/>
          <p:nvPr/>
        </p:nvSpPr>
        <p:spPr>
          <a:xfrm>
            <a:off x="1445559" y="934570"/>
            <a:ext cx="3738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设计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9B26766-FFBA-4BC4-A312-2572726F1CA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90" y="2205118"/>
            <a:ext cx="4977728" cy="22895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CA1AC2-15A4-4618-800A-07F552094384}"/>
              </a:ext>
            </a:extLst>
          </p:cNvPr>
          <p:cNvSpPr txBox="1"/>
          <p:nvPr/>
        </p:nvSpPr>
        <p:spPr>
          <a:xfrm>
            <a:off x="8054787" y="934571"/>
            <a:ext cx="2023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执行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DDED304-BA4A-4E95-932A-907DB88FA17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0765" y="2205118"/>
            <a:ext cx="4427293" cy="24477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FBB3552-B14C-4945-9BE3-EE8D75980B20}"/>
              </a:ext>
            </a:extLst>
          </p:cNvPr>
          <p:cNvSpPr txBox="1"/>
          <p:nvPr/>
        </p:nvSpPr>
        <p:spPr>
          <a:xfrm>
            <a:off x="5637679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336A10-7A55-4CD1-9812-F92439BDAAF0}"/>
              </a:ext>
            </a:extLst>
          </p:cNvPr>
          <p:cNvSpPr txBox="1"/>
          <p:nvPr/>
        </p:nvSpPr>
        <p:spPr>
          <a:xfrm>
            <a:off x="999490" y="5338655"/>
            <a:ext cx="10538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根据设计要求，我们设计了满足基本需求的管理界面，而且还根据将来可能在功能上进行了一些预谋性的设计，包括搜索框功能的设计，签到信息的显示。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196F1B-913B-4AC4-ADC5-27FCA988BFFF}"/>
              </a:ext>
            </a:extLst>
          </p:cNvPr>
          <p:cNvSpPr txBox="1"/>
          <p:nvPr/>
        </p:nvSpPr>
        <p:spPr>
          <a:xfrm>
            <a:off x="999490" y="417094"/>
            <a:ext cx="1689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管理模块</a:t>
            </a:r>
          </a:p>
        </p:txBody>
      </p:sp>
    </p:spTree>
    <p:extLst>
      <p:ext uri="{BB962C8B-B14F-4D97-AF65-F5344CB8AC3E}">
        <p14:creationId xmlns:p14="http://schemas.microsoft.com/office/powerpoint/2010/main" val="107359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FD09E1-2F64-4D27-BE2A-B97B619CFA7C}"/>
              </a:ext>
            </a:extLst>
          </p:cNvPr>
          <p:cNvSpPr txBox="1"/>
          <p:nvPr/>
        </p:nvSpPr>
        <p:spPr>
          <a:xfrm>
            <a:off x="993505" y="276066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App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999A4A-F5E5-4054-B661-C13E0A5A2315}"/>
              </a:ext>
            </a:extLst>
          </p:cNvPr>
          <p:cNvSpPr txBox="1"/>
          <p:nvPr/>
        </p:nvSpPr>
        <p:spPr>
          <a:xfrm>
            <a:off x="4625788" y="1075765"/>
            <a:ext cx="3065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菜单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4FD7500-8B3C-435A-AC6C-3B1EBDBA989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" b="5701"/>
          <a:stretch/>
        </p:blipFill>
        <p:spPr bwMode="auto">
          <a:xfrm>
            <a:off x="2143723" y="2023240"/>
            <a:ext cx="1799590" cy="3147695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B5C8A3A-9C82-4939-BC8D-B72D911A4CF9}"/>
              </a:ext>
            </a:extLst>
          </p:cNvPr>
          <p:cNvSpPr txBox="1"/>
          <p:nvPr/>
        </p:nvSpPr>
        <p:spPr>
          <a:xfrm>
            <a:off x="2158253" y="5264524"/>
            <a:ext cx="182880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设计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BF3EEBA-2D72-45BA-ABF1-0E98C9CC391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0" b="3909"/>
          <a:stretch/>
        </p:blipFill>
        <p:spPr bwMode="auto">
          <a:xfrm>
            <a:off x="7748382" y="1872615"/>
            <a:ext cx="1979930" cy="311277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D149AA8-B582-4E2B-9524-25C9072D0134}"/>
              </a:ext>
            </a:extLst>
          </p:cNvPr>
          <p:cNvSpPr txBox="1"/>
          <p:nvPr/>
        </p:nvSpPr>
        <p:spPr>
          <a:xfrm>
            <a:off x="7967382" y="5170935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实际</a:t>
            </a:r>
          </a:p>
        </p:txBody>
      </p:sp>
    </p:spTree>
    <p:extLst>
      <p:ext uri="{BB962C8B-B14F-4D97-AF65-F5344CB8AC3E}">
        <p14:creationId xmlns:p14="http://schemas.microsoft.com/office/powerpoint/2010/main" val="149084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FD09E1-2F64-4D27-BE2A-B97B619CFA7C}"/>
              </a:ext>
            </a:extLst>
          </p:cNvPr>
          <p:cNvSpPr txBox="1"/>
          <p:nvPr/>
        </p:nvSpPr>
        <p:spPr>
          <a:xfrm>
            <a:off x="993505" y="276066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App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999A4A-F5E5-4054-B661-C13E0A5A2315}"/>
              </a:ext>
            </a:extLst>
          </p:cNvPr>
          <p:cNvSpPr txBox="1"/>
          <p:nvPr/>
        </p:nvSpPr>
        <p:spPr>
          <a:xfrm>
            <a:off x="4625788" y="1075765"/>
            <a:ext cx="3065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注册界面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4FD7500-8B3C-435A-AC6C-3B1EBDBA989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3738" y="1796919"/>
            <a:ext cx="3557830" cy="32641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B5C8A3A-9C82-4939-BC8D-B72D911A4CF9}"/>
              </a:ext>
            </a:extLst>
          </p:cNvPr>
          <p:cNvSpPr txBox="1"/>
          <p:nvPr/>
        </p:nvSpPr>
        <p:spPr>
          <a:xfrm>
            <a:off x="2158253" y="5264524"/>
            <a:ext cx="182880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设计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BF3EEBA-2D72-45BA-ABF1-0E98C9CC391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00900" y="1796919"/>
            <a:ext cx="3341594" cy="326416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D149AA8-B582-4E2B-9524-25C9072D0134}"/>
              </a:ext>
            </a:extLst>
          </p:cNvPr>
          <p:cNvSpPr txBox="1"/>
          <p:nvPr/>
        </p:nvSpPr>
        <p:spPr>
          <a:xfrm>
            <a:off x="7967382" y="5170935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实际</a:t>
            </a:r>
          </a:p>
        </p:txBody>
      </p:sp>
    </p:spTree>
    <p:extLst>
      <p:ext uri="{BB962C8B-B14F-4D97-AF65-F5344CB8AC3E}">
        <p14:creationId xmlns:p14="http://schemas.microsoft.com/office/powerpoint/2010/main" val="17009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356DC809-96D7-4DDD-BA7E-7AE8F7783E16}"/>
              </a:ext>
            </a:extLst>
          </p:cNvPr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70A44E5-3CD4-4A08-A0CD-618D04D79A40}"/>
              </a:ext>
            </a:extLst>
          </p:cNvPr>
          <p:cNvSpPr/>
          <p:nvPr/>
        </p:nvSpPr>
        <p:spPr>
          <a:xfrm>
            <a:off x="9821300" y="3624585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A8DD4BB-51C7-4C0B-81C4-F1B066DB113D}"/>
              </a:ext>
            </a:extLst>
          </p:cNvPr>
          <p:cNvGrpSpPr/>
          <p:nvPr/>
        </p:nvGrpSpPr>
        <p:grpSpPr>
          <a:xfrm>
            <a:off x="1882813" y="2027836"/>
            <a:ext cx="3272128" cy="3272128"/>
            <a:chOff x="1269667" y="1823914"/>
            <a:chExt cx="4093043" cy="409304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3542460-5FFA-469E-BC92-40A91DA1B964}"/>
                </a:ext>
              </a:extLst>
            </p:cNvPr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98EAFD0-5228-4051-B8BE-C549502A83FC}"/>
                </a:ext>
              </a:extLst>
            </p:cNvPr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553F943-7E5E-4A56-B451-0160855CD2F9}"/>
              </a:ext>
            </a:extLst>
          </p:cNvPr>
          <p:cNvSpPr/>
          <p:nvPr/>
        </p:nvSpPr>
        <p:spPr>
          <a:xfrm>
            <a:off x="4646531" y="2959188"/>
            <a:ext cx="4093044" cy="12234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altLang="en-US" sz="7500" b="1" spc="225" dirty="0">
                <a:solidFill>
                  <a:srgbClr val="292929"/>
                </a:solidFill>
                <a:cs typeface="+mn-ea"/>
                <a:sym typeface="+mn-lt"/>
              </a:rPr>
              <a:t>测试</a:t>
            </a:r>
            <a:endParaRPr sz="7500" b="1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1457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FD09E1-2F64-4D27-BE2A-B97B619CFA7C}"/>
              </a:ext>
            </a:extLst>
          </p:cNvPr>
          <p:cNvSpPr txBox="1"/>
          <p:nvPr/>
        </p:nvSpPr>
        <p:spPr>
          <a:xfrm>
            <a:off x="993505" y="27606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测试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2DCB8DC-A34B-4349-8AFA-3123DE236BA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96" b="47068"/>
          <a:stretch/>
        </p:blipFill>
        <p:spPr bwMode="auto">
          <a:xfrm>
            <a:off x="1496206" y="1650123"/>
            <a:ext cx="5332730" cy="36518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2DCB8DC-A34B-4349-8AFA-3123DE236BA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6" t="52486" r="593" b="-534"/>
          <a:stretch/>
        </p:blipFill>
        <p:spPr bwMode="auto">
          <a:xfrm>
            <a:off x="6096000" y="1781492"/>
            <a:ext cx="5337810" cy="32950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22087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FD09E1-2F64-4D27-BE2A-B97B619CFA7C}"/>
              </a:ext>
            </a:extLst>
          </p:cNvPr>
          <p:cNvSpPr txBox="1"/>
          <p:nvPr/>
        </p:nvSpPr>
        <p:spPr>
          <a:xfrm>
            <a:off x="993505" y="27606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测试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D57D62-9EC3-4962-9600-C04887D5D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05" y="860841"/>
            <a:ext cx="6686894" cy="55692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623AD1-B5EC-41A5-B5B4-DEF3B3210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603" y="4132660"/>
            <a:ext cx="6750397" cy="26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5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356DC809-96D7-4DDD-BA7E-7AE8F7783E16}"/>
              </a:ext>
            </a:extLst>
          </p:cNvPr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70A44E5-3CD4-4A08-A0CD-618D04D79A40}"/>
              </a:ext>
            </a:extLst>
          </p:cNvPr>
          <p:cNvSpPr/>
          <p:nvPr/>
        </p:nvSpPr>
        <p:spPr>
          <a:xfrm>
            <a:off x="9821300" y="3624585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A8DD4BB-51C7-4C0B-81C4-F1B066DB113D}"/>
              </a:ext>
            </a:extLst>
          </p:cNvPr>
          <p:cNvGrpSpPr/>
          <p:nvPr/>
        </p:nvGrpSpPr>
        <p:grpSpPr>
          <a:xfrm>
            <a:off x="1882813" y="2027836"/>
            <a:ext cx="3272128" cy="3272128"/>
            <a:chOff x="1269667" y="1823914"/>
            <a:chExt cx="4093043" cy="409304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3542460-5FFA-469E-BC92-40A91DA1B964}"/>
                </a:ext>
              </a:extLst>
            </p:cNvPr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98EAFD0-5228-4051-B8BE-C549502A83FC}"/>
                </a:ext>
              </a:extLst>
            </p:cNvPr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553F943-7E5E-4A56-B451-0160855CD2F9}"/>
              </a:ext>
            </a:extLst>
          </p:cNvPr>
          <p:cNvSpPr/>
          <p:nvPr/>
        </p:nvSpPr>
        <p:spPr>
          <a:xfrm>
            <a:off x="4646531" y="2959188"/>
            <a:ext cx="4093044" cy="12234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altLang="en-US" sz="7500" b="1" spc="225" dirty="0">
                <a:solidFill>
                  <a:srgbClr val="292929"/>
                </a:solidFill>
                <a:cs typeface="+mn-ea"/>
                <a:sym typeface="+mn-lt"/>
              </a:rPr>
              <a:t>经验总结</a:t>
            </a:r>
            <a:endParaRPr sz="7500" b="1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9334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FD09E1-2F64-4D27-BE2A-B97B619CFA7C}"/>
              </a:ext>
            </a:extLst>
          </p:cNvPr>
          <p:cNvSpPr txBox="1"/>
          <p:nvPr/>
        </p:nvSpPr>
        <p:spPr>
          <a:xfrm>
            <a:off x="993505" y="27606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开发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EB89131-6189-4C14-A951-802475E9A5CC}"/>
              </a:ext>
            </a:extLst>
          </p:cNvPr>
          <p:cNvGrpSpPr/>
          <p:nvPr/>
        </p:nvGrpSpPr>
        <p:grpSpPr>
          <a:xfrm flipH="1">
            <a:off x="762133" y="3878318"/>
            <a:ext cx="2356775" cy="2356775"/>
            <a:chOff x="1269667" y="1823914"/>
            <a:chExt cx="4093043" cy="4093043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03B9C5A-736D-481D-A329-44CA8A9A0ED5}"/>
                </a:ext>
              </a:extLst>
            </p:cNvPr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38041CB-0166-4AFF-9B41-955EE7801E1C}"/>
                </a:ext>
              </a:extLst>
            </p:cNvPr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1B59F51-5A24-4A59-B27E-1F1A38E21B3C}"/>
              </a:ext>
            </a:extLst>
          </p:cNvPr>
          <p:cNvSpPr/>
          <p:nvPr/>
        </p:nvSpPr>
        <p:spPr>
          <a:xfrm>
            <a:off x="658279" y="1240070"/>
            <a:ext cx="5724274" cy="4266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不使用不熟悉的数据库</a:t>
            </a:r>
            <a:endParaRPr lang="en-US" altLang="zh-CN" b="1" dirty="0">
              <a:solidFill>
                <a:schemeClr val="tx1"/>
              </a:solidFill>
            </a:endParaRPr>
          </a:p>
          <a:p>
            <a:pPr indent="457200"/>
            <a:r>
              <a:rPr lang="zh-CN" altLang="en-US" dirty="0">
                <a:solidFill>
                  <a:schemeClr val="tx1"/>
                </a:solidFill>
              </a:rPr>
              <a:t>我们在开发中犯的第一个大错误是使用</a:t>
            </a:r>
            <a:r>
              <a:rPr lang="en-US" altLang="zh-CN" dirty="0">
                <a:solidFill>
                  <a:schemeClr val="tx1"/>
                </a:solidFill>
              </a:rPr>
              <a:t>MongoDB</a:t>
            </a:r>
            <a:r>
              <a:rPr lang="zh-CN" altLang="en-US" dirty="0">
                <a:solidFill>
                  <a:schemeClr val="tx1"/>
                </a:solidFill>
              </a:rPr>
              <a:t>作为数据库进行数据持久化的错误。 结果，我遇到了许多错误报告问题，无法解决。 互联网上收集的数据也很小，因此项目开发不得不延迟时间。</a:t>
            </a:r>
          </a:p>
          <a:p>
            <a:pPr indent="457200"/>
            <a:r>
              <a:rPr lang="zh-CN" altLang="en-US" dirty="0">
                <a:solidFill>
                  <a:schemeClr val="tx1"/>
                </a:solidFill>
              </a:rPr>
              <a:t>最后，我们不得不替换熟悉的数据库</a:t>
            </a:r>
            <a:r>
              <a:rPr lang="en-US" altLang="zh-CN" dirty="0">
                <a:solidFill>
                  <a:schemeClr val="tx1"/>
                </a:solidFill>
              </a:rPr>
              <a:t>MySQL</a:t>
            </a:r>
            <a:r>
              <a:rPr lang="zh-CN" altLang="en-US" dirty="0">
                <a:solidFill>
                  <a:schemeClr val="tx1"/>
                </a:solidFill>
              </a:rPr>
              <a:t>，并重构所有已使用的数据库操作，这花费了很多额外的时间。 因此，在选择数据库时一定要小心。 不熟悉的数据库可能会导致开发问题，从项目延迟到项目完成。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AFBA29A-5AE9-4BDC-A3AA-B09676E3DEFF}"/>
              </a:ext>
            </a:extLst>
          </p:cNvPr>
          <p:cNvSpPr/>
          <p:nvPr/>
        </p:nvSpPr>
        <p:spPr>
          <a:xfrm>
            <a:off x="6382553" y="1240070"/>
            <a:ext cx="5724274" cy="4266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不要凭主观判断使用技术。</a:t>
            </a:r>
            <a:endParaRPr lang="en-US" altLang="zh-CN" b="1" dirty="0">
              <a:solidFill>
                <a:schemeClr val="tx1"/>
              </a:solidFill>
            </a:endParaRPr>
          </a:p>
          <a:p>
            <a:pPr indent="457200"/>
            <a:r>
              <a:rPr lang="zh-CN" altLang="en-US" dirty="0">
                <a:solidFill>
                  <a:schemeClr val="tx1"/>
                </a:solidFill>
              </a:rPr>
              <a:t>在进行建筑设计时，我们犯了一个大错误。 当选择</a:t>
            </a:r>
            <a:r>
              <a:rPr lang="en-US" altLang="zh-CN" dirty="0">
                <a:solidFill>
                  <a:schemeClr val="tx1"/>
                </a:solidFill>
              </a:rPr>
              <a:t>App</a:t>
            </a:r>
            <a:r>
              <a:rPr lang="zh-CN" altLang="en-US" dirty="0">
                <a:solidFill>
                  <a:schemeClr val="tx1"/>
                </a:solidFill>
              </a:rPr>
              <a:t>函数实现时，我们选择了错误的编程技术，这导致了后来的所有设计错误。 由于设计错误，我们直到开始开发时才发现问题。 最终的解决方案是从架构设计开始，更改所有文档设计。</a:t>
            </a:r>
            <a:endParaRPr lang="en-US" altLang="zh-CN" dirty="0">
              <a:solidFill>
                <a:schemeClr val="tx1"/>
              </a:solidFill>
            </a:endParaRPr>
          </a:p>
          <a:p>
            <a:pPr indent="457200"/>
            <a:r>
              <a:rPr lang="zh-CN" altLang="en-US" dirty="0">
                <a:solidFill>
                  <a:schemeClr val="tx1"/>
                </a:solidFill>
              </a:rPr>
              <a:t>发生此事件后，我学到了一个教训，我不能相信我对技术和语言的主观判断。 在做出决定之前，我需要查看文档的描述并了解该技术可以做什么。</a:t>
            </a:r>
          </a:p>
        </p:txBody>
      </p:sp>
    </p:spTree>
    <p:extLst>
      <p:ext uri="{BB962C8B-B14F-4D97-AF65-F5344CB8AC3E}">
        <p14:creationId xmlns:p14="http://schemas.microsoft.com/office/powerpoint/2010/main" val="1069654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356DC809-96D7-4DDD-BA7E-7AE8F7783E16}"/>
              </a:ext>
            </a:extLst>
          </p:cNvPr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70A44E5-3CD4-4A08-A0CD-618D04D79A40}"/>
              </a:ext>
            </a:extLst>
          </p:cNvPr>
          <p:cNvSpPr/>
          <p:nvPr/>
        </p:nvSpPr>
        <p:spPr>
          <a:xfrm>
            <a:off x="9821300" y="3624585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A8DD4BB-51C7-4C0B-81C4-F1B066DB113D}"/>
              </a:ext>
            </a:extLst>
          </p:cNvPr>
          <p:cNvGrpSpPr/>
          <p:nvPr/>
        </p:nvGrpSpPr>
        <p:grpSpPr>
          <a:xfrm>
            <a:off x="1882813" y="2027836"/>
            <a:ext cx="3272128" cy="3272128"/>
            <a:chOff x="1269667" y="1823914"/>
            <a:chExt cx="4093043" cy="409304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3542460-5FFA-469E-BC92-40A91DA1B964}"/>
                </a:ext>
              </a:extLst>
            </p:cNvPr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98EAFD0-5228-4051-B8BE-C549502A83FC}"/>
                </a:ext>
              </a:extLst>
            </p:cNvPr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553F943-7E5E-4A56-B451-0160855CD2F9}"/>
              </a:ext>
            </a:extLst>
          </p:cNvPr>
          <p:cNvSpPr/>
          <p:nvPr/>
        </p:nvSpPr>
        <p:spPr>
          <a:xfrm>
            <a:off x="4646531" y="2959188"/>
            <a:ext cx="4093044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altLang="en-US" sz="4800" b="1" spc="225" dirty="0">
                <a:solidFill>
                  <a:srgbClr val="292929"/>
                </a:solidFill>
                <a:cs typeface="+mn-ea"/>
                <a:sym typeface="+mn-lt"/>
              </a:rPr>
              <a:t>项目软件展示</a:t>
            </a:r>
            <a:endParaRPr sz="4800" b="1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9120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FD09E1-2F64-4D27-BE2A-B97B619CFA7C}"/>
              </a:ext>
            </a:extLst>
          </p:cNvPr>
          <p:cNvSpPr txBox="1"/>
          <p:nvPr/>
        </p:nvSpPr>
        <p:spPr>
          <a:xfrm>
            <a:off x="993505" y="2760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项目管理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EB89131-6189-4C14-A951-802475E9A5CC}"/>
              </a:ext>
            </a:extLst>
          </p:cNvPr>
          <p:cNvGrpSpPr/>
          <p:nvPr/>
        </p:nvGrpSpPr>
        <p:grpSpPr>
          <a:xfrm flipH="1">
            <a:off x="762133" y="3878318"/>
            <a:ext cx="2356775" cy="2356775"/>
            <a:chOff x="1269667" y="1823914"/>
            <a:chExt cx="4093043" cy="4093043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03B9C5A-736D-481D-A329-44CA8A9A0ED5}"/>
                </a:ext>
              </a:extLst>
            </p:cNvPr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38041CB-0166-4AFF-9B41-955EE7801E1C}"/>
                </a:ext>
              </a:extLst>
            </p:cNvPr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1B59F51-5A24-4A59-B27E-1F1A38E21B3C}"/>
              </a:ext>
            </a:extLst>
          </p:cNvPr>
          <p:cNvSpPr/>
          <p:nvPr/>
        </p:nvSpPr>
        <p:spPr>
          <a:xfrm>
            <a:off x="658279" y="1240070"/>
            <a:ext cx="5724274" cy="42664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需求分析和软件设计非常重要</a:t>
            </a:r>
            <a:endParaRPr lang="zh-CN" altLang="en-US" dirty="0">
              <a:solidFill>
                <a:schemeClr val="tx1"/>
              </a:solidFill>
            </a:endParaRPr>
          </a:p>
          <a:p>
            <a:pPr indent="457200"/>
            <a:r>
              <a:rPr lang="zh-CN" altLang="en-US" dirty="0">
                <a:solidFill>
                  <a:schemeClr val="tx1"/>
                </a:solidFill>
              </a:rPr>
              <a:t>需求分析是系统分析和软件设计之间的桥梁。 一方面，需求分析将系统规范和项目计划作为分析活动的基本出发点，并从软件的角度对其进行检查和调整。 另一方面，需求规范是软件设计，实施，测试和维护的主要基础。 良好的分析活动有助于避免或消除早期错误，从而提高软件生产率，降低开发成本并提高软件质量。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AFBA29A-5AE9-4BDC-A3AA-B09676E3DEFF}"/>
              </a:ext>
            </a:extLst>
          </p:cNvPr>
          <p:cNvSpPr/>
          <p:nvPr/>
        </p:nvSpPr>
        <p:spPr>
          <a:xfrm>
            <a:off x="6382553" y="1240070"/>
            <a:ext cx="5724274" cy="42664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执行的重要性</a:t>
            </a:r>
            <a:endParaRPr lang="en-US" altLang="zh-CN" b="1" dirty="0">
              <a:solidFill>
                <a:schemeClr val="tx1"/>
              </a:solidFill>
            </a:endParaRPr>
          </a:p>
          <a:p>
            <a:pPr indent="457200"/>
            <a:r>
              <a:rPr lang="zh-CN" altLang="en-US" dirty="0">
                <a:solidFill>
                  <a:schemeClr val="tx1"/>
                </a:solidFill>
              </a:rPr>
              <a:t>执行力是指领导干部的执行能力和效率，以及干部实施上级精神和公司政策指示以实现既定目标的实践能力，包括组织协调，领导才能，政策营销四个基本能力。 以及检查和监督。 执行能力是决定企业能否稳定发展的重要因素，是形成企业核心竞争力的关键。 许多项目由于执行不力而失败。</a:t>
            </a:r>
          </a:p>
        </p:txBody>
      </p:sp>
    </p:spTree>
    <p:extLst>
      <p:ext uri="{BB962C8B-B14F-4D97-AF65-F5344CB8AC3E}">
        <p14:creationId xmlns:p14="http://schemas.microsoft.com/office/powerpoint/2010/main" val="1926232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B01F0EC7-3F57-4D64-9621-7496AA9C26B5}"/>
              </a:ext>
            </a:extLst>
          </p:cNvPr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1B4E00B-A59F-40B7-AE12-5CA474CE7727}"/>
              </a:ext>
            </a:extLst>
          </p:cNvPr>
          <p:cNvSpPr/>
          <p:nvPr/>
        </p:nvSpPr>
        <p:spPr>
          <a:xfrm>
            <a:off x="3006189" y="2318083"/>
            <a:ext cx="2221834" cy="22218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6422D18-37EE-4390-A0D0-947CB31C5CD6}"/>
              </a:ext>
            </a:extLst>
          </p:cNvPr>
          <p:cNvSpPr/>
          <p:nvPr/>
        </p:nvSpPr>
        <p:spPr>
          <a:xfrm>
            <a:off x="9228795" y="3200400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95759E0-70EB-4F31-9979-C48DF9140050}"/>
              </a:ext>
            </a:extLst>
          </p:cNvPr>
          <p:cNvSpPr/>
          <p:nvPr/>
        </p:nvSpPr>
        <p:spPr>
          <a:xfrm>
            <a:off x="2744906" y="1382479"/>
            <a:ext cx="4093043" cy="409304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91864EC-35EA-453D-9310-AB7341C7C344}"/>
              </a:ext>
            </a:extLst>
          </p:cNvPr>
          <p:cNvSpPr/>
          <p:nvPr/>
        </p:nvSpPr>
        <p:spPr>
          <a:xfrm>
            <a:off x="1956935" y="3533827"/>
            <a:ext cx="224588" cy="224588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E665AE-D1F7-4530-A01D-8118F2016433}"/>
              </a:ext>
            </a:extLst>
          </p:cNvPr>
          <p:cNvSpPr/>
          <p:nvPr/>
        </p:nvSpPr>
        <p:spPr>
          <a:xfrm>
            <a:off x="3006189" y="2792067"/>
            <a:ext cx="6166377" cy="12234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altLang="en-US" sz="7500" b="1" spc="225" dirty="0">
                <a:solidFill>
                  <a:srgbClr val="292929"/>
                </a:solidFill>
                <a:cs typeface="+mn-ea"/>
                <a:sym typeface="+mn-lt"/>
              </a:rPr>
              <a:t>感谢您的观看</a:t>
            </a:r>
            <a:endParaRPr sz="7500" b="1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28238AC-3B1F-4281-98A3-D0FE900CC5AA}"/>
              </a:ext>
            </a:extLst>
          </p:cNvPr>
          <p:cNvSpPr/>
          <p:nvPr/>
        </p:nvSpPr>
        <p:spPr>
          <a:xfrm>
            <a:off x="6089377" y="4015479"/>
            <a:ext cx="2783148" cy="5616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dist">
              <a:defRPr/>
            </a:pPr>
            <a:r>
              <a:rPr lang="en-US" altLang="zh-CN" sz="3200" spc="225" dirty="0">
                <a:solidFill>
                  <a:srgbClr val="292929"/>
                </a:solidFill>
                <a:cs typeface="+mn-ea"/>
                <a:sym typeface="+mn-lt"/>
              </a:rPr>
              <a:t>Thanks </a:t>
            </a:r>
            <a:endParaRPr sz="3200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3D0AFB9-F1B4-4D05-90D6-2624EA97AAB8}"/>
              </a:ext>
            </a:extLst>
          </p:cNvPr>
          <p:cNvSpPr/>
          <p:nvPr/>
        </p:nvSpPr>
        <p:spPr>
          <a:xfrm flipH="1">
            <a:off x="11311281" y="810323"/>
            <a:ext cx="415498" cy="1841541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pc="225" dirty="0">
                <a:solidFill>
                  <a:srgbClr val="292929"/>
                </a:solidFill>
                <a:cs typeface="+mn-ea"/>
                <a:sym typeface="+mn-lt"/>
              </a:rPr>
              <a:t>WORK PLAN</a:t>
            </a:r>
            <a:endParaRPr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F7FF11B-ECA5-40B5-BE3B-8C91AA621702}"/>
              </a:ext>
            </a:extLst>
          </p:cNvPr>
          <p:cNvSpPr/>
          <p:nvPr/>
        </p:nvSpPr>
        <p:spPr>
          <a:xfrm flipH="1">
            <a:off x="11342435" y="5016459"/>
            <a:ext cx="353943" cy="1841541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400" spc="225" dirty="0">
                <a:solidFill>
                  <a:srgbClr val="292929"/>
                </a:solidFill>
                <a:cs typeface="+mn-ea"/>
                <a:sym typeface="+mn-lt"/>
              </a:rPr>
              <a:t>WORK PLAN</a:t>
            </a:r>
            <a:endParaRPr sz="1400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00EFA96-0182-425D-BCA4-E63B2E97FADD}"/>
              </a:ext>
            </a:extLst>
          </p:cNvPr>
          <p:cNvSpPr/>
          <p:nvPr/>
        </p:nvSpPr>
        <p:spPr>
          <a:xfrm flipH="1">
            <a:off x="11469292" y="6256421"/>
            <a:ext cx="97066" cy="601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730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/>
      <p:bldP spid="13" grpId="0"/>
      <p:bldP spid="14" grpId="0"/>
      <p:bldP spid="15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AD38D40-4A6D-448B-A180-A7EB20A870E4}"/>
              </a:ext>
            </a:extLst>
          </p:cNvPr>
          <p:cNvSpPr/>
          <p:nvPr/>
        </p:nvSpPr>
        <p:spPr>
          <a:xfrm>
            <a:off x="3737091" y="1904290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6363EFF-03BF-4FF2-BD00-75C605CA1585}"/>
              </a:ext>
            </a:extLst>
          </p:cNvPr>
          <p:cNvSpPr/>
          <p:nvPr/>
        </p:nvSpPr>
        <p:spPr>
          <a:xfrm>
            <a:off x="2672000" y="5467297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4793BD-DA62-45DD-94C3-1A5800182A57}"/>
              </a:ext>
            </a:extLst>
          </p:cNvPr>
          <p:cNvSpPr txBox="1"/>
          <p:nvPr/>
        </p:nvSpPr>
        <p:spPr>
          <a:xfrm>
            <a:off x="851338" y="1290784"/>
            <a:ext cx="5125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登陆模块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9BA369A-E64C-477E-AC71-01067D41A31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45"/>
          <a:stretch/>
        </p:blipFill>
        <p:spPr bwMode="auto">
          <a:xfrm>
            <a:off x="851338" y="2280808"/>
            <a:ext cx="5125880" cy="26340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71E09E0-F1FB-4C63-9518-15E798D6C8B3}"/>
              </a:ext>
            </a:extLst>
          </p:cNvPr>
          <p:cNvSpPr txBox="1"/>
          <p:nvPr/>
        </p:nvSpPr>
        <p:spPr>
          <a:xfrm>
            <a:off x="6878171" y="1351429"/>
            <a:ext cx="4612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注册模块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94E6FD8-A29A-4F7C-8F2C-4B22C0E1FC2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31" y="2299882"/>
            <a:ext cx="5698522" cy="26219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F51CB42-93DA-4B34-8887-8A4AFF7F8DCD}"/>
              </a:ext>
            </a:extLst>
          </p:cNvPr>
          <p:cNvSpPr/>
          <p:nvPr/>
        </p:nvSpPr>
        <p:spPr>
          <a:xfrm>
            <a:off x="948018" y="490818"/>
            <a:ext cx="163381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210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AD38D40-4A6D-448B-A180-A7EB20A870E4}"/>
              </a:ext>
            </a:extLst>
          </p:cNvPr>
          <p:cNvSpPr/>
          <p:nvPr/>
        </p:nvSpPr>
        <p:spPr>
          <a:xfrm>
            <a:off x="3737091" y="1904290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6363EFF-03BF-4FF2-BD00-75C605CA1585}"/>
              </a:ext>
            </a:extLst>
          </p:cNvPr>
          <p:cNvSpPr/>
          <p:nvPr/>
        </p:nvSpPr>
        <p:spPr>
          <a:xfrm>
            <a:off x="2672000" y="5467297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4793BD-DA62-45DD-94C3-1A5800182A57}"/>
              </a:ext>
            </a:extLst>
          </p:cNvPr>
          <p:cNvSpPr txBox="1"/>
          <p:nvPr/>
        </p:nvSpPr>
        <p:spPr>
          <a:xfrm>
            <a:off x="851338" y="1290784"/>
            <a:ext cx="5125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主界面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1E09E0-F1FB-4C63-9518-15E798D6C8B3}"/>
              </a:ext>
            </a:extLst>
          </p:cNvPr>
          <p:cNvSpPr txBox="1"/>
          <p:nvPr/>
        </p:nvSpPr>
        <p:spPr>
          <a:xfrm>
            <a:off x="6878171" y="1351429"/>
            <a:ext cx="4612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用户列表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94E6FD8-A29A-4F7C-8F2C-4B22C0E1FC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0130" y="2131307"/>
            <a:ext cx="5282071" cy="33359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9AC55F-72E7-4ACC-AA2F-121CEDA1E01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2179435"/>
            <a:ext cx="5446985" cy="32878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629EBFE-A453-47AB-9290-70B97C7040FF}"/>
              </a:ext>
            </a:extLst>
          </p:cNvPr>
          <p:cNvSpPr/>
          <p:nvPr/>
        </p:nvSpPr>
        <p:spPr>
          <a:xfrm>
            <a:off x="948018" y="490818"/>
            <a:ext cx="163381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817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AD38D40-4A6D-448B-A180-A7EB20A870E4}"/>
              </a:ext>
            </a:extLst>
          </p:cNvPr>
          <p:cNvSpPr/>
          <p:nvPr/>
        </p:nvSpPr>
        <p:spPr>
          <a:xfrm>
            <a:off x="3737091" y="1904290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6363EFF-03BF-4FF2-BD00-75C605CA1585}"/>
              </a:ext>
            </a:extLst>
          </p:cNvPr>
          <p:cNvSpPr/>
          <p:nvPr/>
        </p:nvSpPr>
        <p:spPr>
          <a:xfrm>
            <a:off x="2672000" y="5467297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4793BD-DA62-45DD-94C3-1A5800182A57}"/>
              </a:ext>
            </a:extLst>
          </p:cNvPr>
          <p:cNvSpPr txBox="1"/>
          <p:nvPr/>
        </p:nvSpPr>
        <p:spPr>
          <a:xfrm>
            <a:off x="851338" y="1290784"/>
            <a:ext cx="5125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注册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1E09E0-F1FB-4C63-9518-15E798D6C8B3}"/>
              </a:ext>
            </a:extLst>
          </p:cNvPr>
          <p:cNvSpPr txBox="1"/>
          <p:nvPr/>
        </p:nvSpPr>
        <p:spPr>
          <a:xfrm>
            <a:off x="6878171" y="1351429"/>
            <a:ext cx="4612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签到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94E6FD8-A29A-4F7C-8F2C-4B22C0E1FC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4350" y="2655209"/>
            <a:ext cx="1879980" cy="33359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9AC55F-72E7-4ACC-AA2F-121CEDA1E01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8677" y="2658994"/>
            <a:ext cx="1855629" cy="32878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629EBFE-A453-47AB-9290-70B97C7040FF}"/>
              </a:ext>
            </a:extLst>
          </p:cNvPr>
          <p:cNvSpPr/>
          <p:nvPr/>
        </p:nvSpPr>
        <p:spPr>
          <a:xfrm>
            <a:off x="948018" y="490818"/>
            <a:ext cx="163381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221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AD38D40-4A6D-448B-A180-A7EB20A870E4}"/>
              </a:ext>
            </a:extLst>
          </p:cNvPr>
          <p:cNvSpPr/>
          <p:nvPr/>
        </p:nvSpPr>
        <p:spPr>
          <a:xfrm>
            <a:off x="3737091" y="1904290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6363EFF-03BF-4FF2-BD00-75C605CA1585}"/>
              </a:ext>
            </a:extLst>
          </p:cNvPr>
          <p:cNvSpPr/>
          <p:nvPr/>
        </p:nvSpPr>
        <p:spPr>
          <a:xfrm>
            <a:off x="2672000" y="5467297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4793BD-DA62-45DD-94C3-1A5800182A57}"/>
              </a:ext>
            </a:extLst>
          </p:cNvPr>
          <p:cNvSpPr txBox="1"/>
          <p:nvPr/>
        </p:nvSpPr>
        <p:spPr>
          <a:xfrm>
            <a:off x="851338" y="1290784"/>
            <a:ext cx="10350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用户注册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94E6FD8-A29A-4F7C-8F2C-4B22C0E1FC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2773" y="2131307"/>
            <a:ext cx="2463135" cy="43837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9AC55F-72E7-4ACC-AA2F-121CEDA1E01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3530" y="2090750"/>
            <a:ext cx="2485922" cy="442435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629EBFE-A453-47AB-9290-70B97C7040FF}"/>
              </a:ext>
            </a:extLst>
          </p:cNvPr>
          <p:cNvSpPr/>
          <p:nvPr/>
        </p:nvSpPr>
        <p:spPr>
          <a:xfrm>
            <a:off x="948018" y="490818"/>
            <a:ext cx="163381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67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AD38D40-4A6D-448B-A180-A7EB20A870E4}"/>
              </a:ext>
            </a:extLst>
          </p:cNvPr>
          <p:cNvSpPr/>
          <p:nvPr/>
        </p:nvSpPr>
        <p:spPr>
          <a:xfrm>
            <a:off x="3737091" y="1904290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6363EFF-03BF-4FF2-BD00-75C605CA1585}"/>
              </a:ext>
            </a:extLst>
          </p:cNvPr>
          <p:cNvSpPr/>
          <p:nvPr/>
        </p:nvSpPr>
        <p:spPr>
          <a:xfrm>
            <a:off x="2672000" y="5467297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4793BD-DA62-45DD-94C3-1A5800182A57}"/>
              </a:ext>
            </a:extLst>
          </p:cNvPr>
          <p:cNvSpPr txBox="1"/>
          <p:nvPr/>
        </p:nvSpPr>
        <p:spPr>
          <a:xfrm>
            <a:off x="851338" y="1290784"/>
            <a:ext cx="5125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设置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1E09E0-F1FB-4C63-9518-15E798D6C8B3}"/>
              </a:ext>
            </a:extLst>
          </p:cNvPr>
          <p:cNvSpPr txBox="1"/>
          <p:nvPr/>
        </p:nvSpPr>
        <p:spPr>
          <a:xfrm>
            <a:off x="6878171" y="1351429"/>
            <a:ext cx="4612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卸载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94E6FD8-A29A-4F7C-8F2C-4B22C0E1FC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8704" y="2655209"/>
            <a:ext cx="1871272" cy="33359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9AC55F-72E7-4ACC-AA2F-121CEDA1E01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2811" y="2658994"/>
            <a:ext cx="1847360" cy="32878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629EBFE-A453-47AB-9290-70B97C7040FF}"/>
              </a:ext>
            </a:extLst>
          </p:cNvPr>
          <p:cNvSpPr/>
          <p:nvPr/>
        </p:nvSpPr>
        <p:spPr>
          <a:xfrm>
            <a:off x="948018" y="490818"/>
            <a:ext cx="163381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056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16B405C-B524-437D-A020-C9F0875C6D2C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AD38D40-4A6D-448B-A180-A7EB20A870E4}"/>
              </a:ext>
            </a:extLst>
          </p:cNvPr>
          <p:cNvSpPr/>
          <p:nvPr/>
        </p:nvSpPr>
        <p:spPr>
          <a:xfrm>
            <a:off x="3737091" y="1904290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6363EFF-03BF-4FF2-BD00-75C605CA1585}"/>
              </a:ext>
            </a:extLst>
          </p:cNvPr>
          <p:cNvSpPr/>
          <p:nvPr/>
        </p:nvSpPr>
        <p:spPr>
          <a:xfrm>
            <a:off x="2672000" y="5467297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4793BD-DA62-45DD-94C3-1A5800182A57}"/>
              </a:ext>
            </a:extLst>
          </p:cNvPr>
          <p:cNvSpPr txBox="1"/>
          <p:nvPr/>
        </p:nvSpPr>
        <p:spPr>
          <a:xfrm>
            <a:off x="851338" y="1290784"/>
            <a:ext cx="10350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管理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94E6FD8-A29A-4F7C-8F2C-4B22C0E1FC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1445" y="2183297"/>
            <a:ext cx="2463135" cy="43835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9AC55F-72E7-4ACC-AA2F-121CEDA1E01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5072" y="2090750"/>
            <a:ext cx="2485922" cy="441707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629EBFE-A453-47AB-9290-70B97C7040FF}"/>
              </a:ext>
            </a:extLst>
          </p:cNvPr>
          <p:cNvSpPr/>
          <p:nvPr/>
        </p:nvSpPr>
        <p:spPr>
          <a:xfrm>
            <a:off x="948018" y="490818"/>
            <a:ext cx="163381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213641C-E0A3-444D-A1C7-FC34455CE97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742" y="2183297"/>
            <a:ext cx="2307982" cy="4383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28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356DC809-96D7-4DDD-BA7E-7AE8F7783E16}"/>
              </a:ext>
            </a:extLst>
          </p:cNvPr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70A44E5-3CD4-4A08-A0CD-618D04D79A40}"/>
              </a:ext>
            </a:extLst>
          </p:cNvPr>
          <p:cNvSpPr/>
          <p:nvPr/>
        </p:nvSpPr>
        <p:spPr>
          <a:xfrm>
            <a:off x="9821300" y="3624585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A8DD4BB-51C7-4C0B-81C4-F1B066DB113D}"/>
              </a:ext>
            </a:extLst>
          </p:cNvPr>
          <p:cNvGrpSpPr/>
          <p:nvPr/>
        </p:nvGrpSpPr>
        <p:grpSpPr>
          <a:xfrm>
            <a:off x="1882813" y="2027836"/>
            <a:ext cx="3272128" cy="3272128"/>
            <a:chOff x="1269667" y="1823914"/>
            <a:chExt cx="4093043" cy="409304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3542460-5FFA-469E-BC92-40A91DA1B964}"/>
                </a:ext>
              </a:extLst>
            </p:cNvPr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98EAFD0-5228-4051-B8BE-C549502A83FC}"/>
                </a:ext>
              </a:extLst>
            </p:cNvPr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553F943-7E5E-4A56-B451-0160855CD2F9}"/>
              </a:ext>
            </a:extLst>
          </p:cNvPr>
          <p:cNvSpPr/>
          <p:nvPr/>
        </p:nvSpPr>
        <p:spPr>
          <a:xfrm>
            <a:off x="4646531" y="2959188"/>
            <a:ext cx="4093044" cy="12234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altLang="en-US" sz="7500" b="1" spc="225" dirty="0">
                <a:solidFill>
                  <a:srgbClr val="292929"/>
                </a:solidFill>
                <a:cs typeface="+mn-ea"/>
                <a:sym typeface="+mn-lt"/>
              </a:rPr>
              <a:t>项目执行</a:t>
            </a:r>
            <a:endParaRPr sz="7500" b="1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65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述职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dh3yr22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625</Words>
  <Application>Microsoft Office PowerPoint</Application>
  <PresentationFormat>宽屏</PresentationFormat>
  <Paragraphs>79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方正粗谭黑简体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简洁述职报告</dc:title>
  <dc:creator>第一PPT</dc:creator>
  <cp:keywords>www.1ppt.com</cp:keywords>
  <dc:description>www.1ppt.com</dc:description>
  <cp:lastModifiedBy>bai chunguang</cp:lastModifiedBy>
  <cp:revision>79</cp:revision>
  <dcterms:created xsi:type="dcterms:W3CDTF">2019-06-11T09:29:47Z</dcterms:created>
  <dcterms:modified xsi:type="dcterms:W3CDTF">2020-05-08T02:05:53Z</dcterms:modified>
</cp:coreProperties>
</file>